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292" r:id="rId13"/>
    <p:sldId id="294" r:id="rId14"/>
    <p:sldId id="295" r:id="rId15"/>
    <p:sldId id="291" r:id="rId16"/>
    <p:sldId id="293" r:id="rId17"/>
    <p:sldId id="298" r:id="rId18"/>
    <p:sldId id="301" r:id="rId19"/>
    <p:sldId id="300" r:id="rId20"/>
    <p:sldId id="303" r:id="rId21"/>
    <p:sldId id="288" r:id="rId22"/>
    <p:sldId id="286" r:id="rId23"/>
    <p:sldId id="287" r:id="rId24"/>
    <p:sldId id="289" r:id="rId25"/>
    <p:sldId id="290" r:id="rId26"/>
    <p:sldId id="264" r:id="rId27"/>
    <p:sldId id="263" r:id="rId28"/>
    <p:sldId id="265" r:id="rId29"/>
    <p:sldId id="262" r:id="rId30"/>
    <p:sldId id="267" r:id="rId31"/>
    <p:sldId id="268" r:id="rId32"/>
    <p:sldId id="269" r:id="rId33"/>
    <p:sldId id="271" r:id="rId34"/>
    <p:sldId id="272" r:id="rId35"/>
    <p:sldId id="270" r:id="rId36"/>
    <p:sldId id="273" r:id="rId37"/>
    <p:sldId id="274" r:id="rId38"/>
    <p:sldId id="276" r:id="rId39"/>
    <p:sldId id="277" r:id="rId40"/>
    <p:sldId id="278" r:id="rId41"/>
    <p:sldId id="281" r:id="rId42"/>
    <p:sldId id="280" r:id="rId43"/>
    <p:sldId id="284" r:id="rId44"/>
    <p:sldId id="282" r:id="rId45"/>
    <p:sldId id="283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67.png"/><Relationship Id="rId7" Type="http://schemas.openxmlformats.org/officeDocument/2006/relationships/image" Target="../media/image1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97.png"/><Relationship Id="rId5" Type="http://schemas.openxmlformats.org/officeDocument/2006/relationships/image" Target="../media/image155.png"/><Relationship Id="rId10" Type="http://schemas.openxmlformats.org/officeDocument/2006/relationships/image" Target="../media/image99.png"/><Relationship Id="rId4" Type="http://schemas.openxmlformats.org/officeDocument/2006/relationships/image" Target="../media/image168.png"/><Relationship Id="rId9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81400" y="2128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292BE1-554C-1BE4-C8AD-85367923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90" y="753035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995" y="753002"/>
            <a:ext cx="3172887" cy="17150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787EDD1-C283-E952-B74E-976EFE4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32" y="753002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507" y="753002"/>
            <a:ext cx="3548057" cy="1715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7469AD-C22B-0A74-24B0-C616BCDA755F}"/>
              </a:ext>
            </a:extLst>
          </p:cNvPr>
          <p:cNvSpPr txBox="1"/>
          <p:nvPr/>
        </p:nvSpPr>
        <p:spPr>
          <a:xfrm>
            <a:off x="3583685" y="335053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38E1C330-3851-4561-6308-0CD09602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2" y="425266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F77EE6-E66B-6D85-CA20-415FB99D7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65" y="4252660"/>
            <a:ext cx="2543530" cy="209579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3E74815-22FB-3A7A-78A7-6B89D88D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895" y="4261095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01E86ACB-9299-D894-3AB8-4EE2BBF3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2" y="4280148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061FDE-C53F-D62F-A631-9AC41F68D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8851" y="4242042"/>
            <a:ext cx="2610214" cy="228632"/>
          </a:xfrm>
          <a:prstGeom prst="rect">
            <a:avLst/>
          </a:prstGeom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5B0DBB07-0892-3D72-3209-665FAEF9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969" y="428519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E6709F-D562-EF1F-D6E3-C9ACDADBBA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7148" y="4261095"/>
            <a:ext cx="2600688" cy="2191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105949-5CC1-EE71-C095-F73D4D8B9A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4971" y="4244289"/>
            <a:ext cx="2734469" cy="2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6" y="582705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56" y="447091"/>
            <a:ext cx="2057687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96" y="374724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446" y="2868706"/>
            <a:ext cx="2467795" cy="4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7154</TotalTime>
  <Words>687</Words>
  <Application>Microsoft Office PowerPoint</Application>
  <PresentationFormat>Widescreen</PresentationFormat>
  <Paragraphs>232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109</cp:revision>
  <dcterms:created xsi:type="dcterms:W3CDTF">2022-07-26T19:04:22Z</dcterms:created>
  <dcterms:modified xsi:type="dcterms:W3CDTF">2023-03-23T21:00:10Z</dcterms:modified>
</cp:coreProperties>
</file>